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  <p:sldMasterId id="2147483660" r:id="rId2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31E38F-B08C-D7CF-9534-A9E4AC201AF4}" v="3" dt="2023-03-28T11:40:05.326"/>
    <p1510:client id="{B10F8C68-70C2-4E75-A245-BA55F415D467}" v="32" dt="2023-03-25T14:17:56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Leckie" userId="S::carol.leckie@northumberland.gov.uk::8dd42bd0-4648-4b2e-8365-b06c31519520" providerId="AD" clId="Web-{7C31E38F-B08C-D7CF-9534-A9E4AC201AF4}"/>
    <pc:docChg chg="delSld">
      <pc:chgData name="Carol Leckie" userId="S::carol.leckie@northumberland.gov.uk::8dd42bd0-4648-4b2e-8365-b06c31519520" providerId="AD" clId="Web-{7C31E38F-B08C-D7CF-9534-A9E4AC201AF4}" dt="2023-03-28T11:40:05.326" v="2"/>
      <pc:docMkLst>
        <pc:docMk/>
      </pc:docMkLst>
      <pc:sldChg chg="del">
        <pc:chgData name="Carol Leckie" userId="S::carol.leckie@northumberland.gov.uk::8dd42bd0-4648-4b2e-8365-b06c31519520" providerId="AD" clId="Web-{7C31E38F-B08C-D7CF-9534-A9E4AC201AF4}" dt="2023-03-28T11:40:04.154" v="0"/>
        <pc:sldMkLst>
          <pc:docMk/>
          <pc:sldMk cId="1288832018" sldId="259"/>
        </pc:sldMkLst>
      </pc:sldChg>
      <pc:sldChg chg="del">
        <pc:chgData name="Carol Leckie" userId="S::carol.leckie@northumberland.gov.uk::8dd42bd0-4648-4b2e-8365-b06c31519520" providerId="AD" clId="Web-{7C31E38F-B08C-D7CF-9534-A9E4AC201AF4}" dt="2023-03-28T11:40:05.326" v="2"/>
        <pc:sldMkLst>
          <pc:docMk/>
          <pc:sldMk cId="2217918904" sldId="260"/>
        </pc:sldMkLst>
      </pc:sldChg>
      <pc:sldChg chg="del">
        <pc:chgData name="Carol Leckie" userId="S::carol.leckie@northumberland.gov.uk::8dd42bd0-4648-4b2e-8365-b06c31519520" providerId="AD" clId="Web-{7C31E38F-B08C-D7CF-9534-A9E4AC201AF4}" dt="2023-03-28T11:40:04.841" v="1"/>
        <pc:sldMkLst>
          <pc:docMk/>
          <pc:sldMk cId="611236473" sldId="261"/>
        </pc:sldMkLst>
      </pc:sldChg>
    </pc:docChg>
  </pc:docChgLst>
  <pc:docChgLst>
    <pc:chgData name="Carol Leckie" userId="S::carol.leckie@northumberland.gov.uk::8dd42bd0-4648-4b2e-8365-b06c31519520" providerId="AD" clId="Web-{B10F8C68-70C2-4E75-A245-BA55F415D467}"/>
    <pc:docChg chg="addSld delSld modSld sldOrd addMainMaster modMainMaster">
      <pc:chgData name="Carol Leckie" userId="S::carol.leckie@northumberland.gov.uk::8dd42bd0-4648-4b2e-8365-b06c31519520" providerId="AD" clId="Web-{B10F8C68-70C2-4E75-A245-BA55F415D467}" dt="2023-03-25T14:17:56.365" v="31"/>
      <pc:docMkLst>
        <pc:docMk/>
      </pc:docMkLst>
      <pc:sldChg chg="del">
        <pc:chgData name="Carol Leckie" userId="S::carol.leckie@northumberland.gov.uk::8dd42bd0-4648-4b2e-8365-b06c31519520" providerId="AD" clId="Web-{B10F8C68-70C2-4E75-A245-BA55F415D467}" dt="2023-03-25T13:56:34.143" v="1"/>
        <pc:sldMkLst>
          <pc:docMk/>
          <pc:sldMk cId="109857222" sldId="256"/>
        </pc:sldMkLst>
      </pc:sldChg>
      <pc:sldChg chg="add">
        <pc:chgData name="Carol Leckie" userId="S::carol.leckie@northumberland.gov.uk::8dd42bd0-4648-4b2e-8365-b06c31519520" providerId="AD" clId="Web-{B10F8C68-70C2-4E75-A245-BA55F415D467}" dt="2023-03-25T13:56:27.018" v="0"/>
        <pc:sldMkLst>
          <pc:docMk/>
          <pc:sldMk cId="2800036257" sldId="257"/>
        </pc:sldMkLst>
      </pc:sldChg>
      <pc:sldChg chg="modSp new del">
        <pc:chgData name="Carol Leckie" userId="S::carol.leckie@northumberland.gov.uk::8dd42bd0-4648-4b2e-8365-b06c31519520" providerId="AD" clId="Web-{B10F8C68-70C2-4E75-A245-BA55F415D467}" dt="2023-03-25T14:17:06.379" v="28"/>
        <pc:sldMkLst>
          <pc:docMk/>
          <pc:sldMk cId="3933318647" sldId="258"/>
        </pc:sldMkLst>
        <pc:spChg chg="mod">
          <ac:chgData name="Carol Leckie" userId="S::carol.leckie@northumberland.gov.uk::8dd42bd0-4648-4b2e-8365-b06c31519520" providerId="AD" clId="Web-{B10F8C68-70C2-4E75-A245-BA55F415D467}" dt="2023-03-25T14:14:10.965" v="23" actId="20577"/>
          <ac:spMkLst>
            <pc:docMk/>
            <pc:sldMk cId="3933318647" sldId="258"/>
            <ac:spMk id="2" creationId="{42ED4D0D-DD76-9A7C-1E75-25D1D82447D6}"/>
          </ac:spMkLst>
        </pc:spChg>
        <pc:spChg chg="mod">
          <ac:chgData name="Carol Leckie" userId="S::carol.leckie@northumberland.gov.uk::8dd42bd0-4648-4b2e-8365-b06c31519520" providerId="AD" clId="Web-{B10F8C68-70C2-4E75-A245-BA55F415D467}" dt="2023-03-25T14:14:46.435" v="26" actId="20577"/>
          <ac:spMkLst>
            <pc:docMk/>
            <pc:sldMk cId="3933318647" sldId="258"/>
            <ac:spMk id="3" creationId="{3BAAF06B-591B-142E-BD43-945A8FC7CD37}"/>
          </ac:spMkLst>
        </pc:spChg>
      </pc:sldChg>
      <pc:sldChg chg="add">
        <pc:chgData name="Carol Leckie" userId="S::carol.leckie@northumberland.gov.uk::8dd42bd0-4648-4b2e-8365-b06c31519520" providerId="AD" clId="Web-{B10F8C68-70C2-4E75-A245-BA55F415D467}" dt="2023-03-25T14:17:04.597" v="27"/>
        <pc:sldMkLst>
          <pc:docMk/>
          <pc:sldMk cId="1288832018" sldId="259"/>
        </pc:sldMkLst>
      </pc:sldChg>
      <pc:sldChg chg="add del">
        <pc:chgData name="Carol Leckie" userId="S::carol.leckie@northumberland.gov.uk::8dd42bd0-4648-4b2e-8365-b06c31519520" providerId="AD" clId="Web-{B10F8C68-70C2-4E75-A245-BA55F415D467}" dt="2023-03-25T14:14:18.012" v="25"/>
        <pc:sldMkLst>
          <pc:docMk/>
          <pc:sldMk cId="2966961182" sldId="259"/>
        </pc:sldMkLst>
      </pc:sldChg>
      <pc:sldChg chg="add">
        <pc:chgData name="Carol Leckie" userId="S::carol.leckie@northumberland.gov.uk::8dd42bd0-4648-4b2e-8365-b06c31519520" providerId="AD" clId="Web-{B10F8C68-70C2-4E75-A245-BA55F415D467}" dt="2023-03-25T14:17:23.145" v="29"/>
        <pc:sldMkLst>
          <pc:docMk/>
          <pc:sldMk cId="2217918904" sldId="260"/>
        </pc:sldMkLst>
      </pc:sldChg>
      <pc:sldChg chg="add ord">
        <pc:chgData name="Carol Leckie" userId="S::carol.leckie@northumberland.gov.uk::8dd42bd0-4648-4b2e-8365-b06c31519520" providerId="AD" clId="Web-{B10F8C68-70C2-4E75-A245-BA55F415D467}" dt="2023-03-25T14:17:56.365" v="31"/>
        <pc:sldMkLst>
          <pc:docMk/>
          <pc:sldMk cId="611236473" sldId="261"/>
        </pc:sldMkLst>
      </pc:sldChg>
      <pc:sldMasterChg chg="add addSldLayout">
        <pc:chgData name="Carol Leckie" userId="S::carol.leckie@northumberland.gov.uk::8dd42bd0-4648-4b2e-8365-b06c31519520" providerId="AD" clId="Web-{B10F8C68-70C2-4E75-A245-BA55F415D467}" dt="2023-03-25T13:56:27.018" v="0"/>
        <pc:sldMasterMkLst>
          <pc:docMk/>
          <pc:sldMasterMk cId="506052474" sldId="2147483660"/>
        </pc:sldMasterMkLst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2962006680" sldId="2147483661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3341977739" sldId="2147483662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4121072772" sldId="2147483663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1415479285" sldId="2147483946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2208726387" sldId="2147483947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2221150280" sldId="2147483948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3764252616" sldId="2147483949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797507341" sldId="2147483950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1001472633" sldId="2147483951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4193843811" sldId="2147483952"/>
          </pc:sldLayoutMkLst>
        </pc:sldLayoutChg>
        <pc:sldLayoutChg chg="ad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506052474" sldId="2147483660"/>
            <pc:sldLayoutMk cId="271588360" sldId="2147483953"/>
          </pc:sldLayoutMkLst>
        </pc:sldLayoutChg>
      </pc:sldMasterChg>
      <pc:sldMasterChg chg="replId modSldLayout">
        <pc:chgData name="Carol Leckie" userId="S::carol.leckie@northumberland.gov.uk::8dd42bd0-4648-4b2e-8365-b06c31519520" providerId="AD" clId="Web-{B10F8C68-70C2-4E75-A245-BA55F415D467}" dt="2023-03-25T13:56:27.018" v="0"/>
        <pc:sldMasterMkLst>
          <pc:docMk/>
          <pc:sldMasterMk cId="2460954070" sldId="2147483954"/>
        </pc:sldMasterMkLst>
        <pc:sldLayoutChg chg="replI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2460954070" sldId="2147483954"/>
            <pc:sldLayoutMk cId="2385387890" sldId="2147483955"/>
          </pc:sldLayoutMkLst>
        </pc:sldLayoutChg>
        <pc:sldLayoutChg chg="replI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2460954070" sldId="2147483954"/>
            <pc:sldLayoutMk cId="949138452" sldId="2147483956"/>
          </pc:sldLayoutMkLst>
        </pc:sldLayoutChg>
        <pc:sldLayoutChg chg="replId">
          <pc:chgData name="Carol Leckie" userId="S::carol.leckie@northumberland.gov.uk::8dd42bd0-4648-4b2e-8365-b06c31519520" providerId="AD" clId="Web-{B10F8C68-70C2-4E75-A245-BA55F415D467}" dt="2023-03-25T13:56:27.018" v="0"/>
          <pc:sldLayoutMkLst>
            <pc:docMk/>
            <pc:sldMasterMk cId="2460954070" sldId="2147483954"/>
            <pc:sldLayoutMk cId="2591524520" sldId="214748395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E83A1-82C5-4120-9CA6-037443511C7F}" type="datetimeFigureOut">
              <a:t>3/28/2023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4FE63-5654-4AB5-9A74-B97258BDB41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9CF40D-33FF-4CC7-9BF2-59B9DC826102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6FBE0-8193-4B90-8B11-020C996E46CC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D6A67-4141-469B-B9C1-E273649F8E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06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7BC79-B78E-4D4F-94AD-3EEA77533EC4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34A26-2D8D-4B3A-877E-17C5CD417C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977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1E0F7-7EE0-4870-BCC0-2908A4743BDF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EAEED-63F1-49FB-A0AF-CFD971E09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072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DCFAA-D545-4DEA-BA8B-E392319DD1C7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344EC-0F96-48DB-807E-EB976F041B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47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8C0D5-229F-4BF9-9615-2A5E75BABA4C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07685-50FD-4304-8A81-D3E0699223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26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50D83-9C95-459C-A9E6-F80176A973CB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EF4FF-DCD5-4C59-9903-55DDFC32E7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150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350C5-95C8-4A14-AEBD-9FD7162048A0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300FC-8D6F-4B81-ABC0-01024EB569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252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A8AEC-864C-406B-AA7F-A2E1233AA9EF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38A19-27BE-460D-AA4A-93C28738EE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0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DF850-0679-4E67-A29C-BA69EFD790AE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AB07D-0224-446F-B7F7-9AABB12859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472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B94A4-430B-465D-8924-E325F602B4E7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D838D-C8F8-4B10-A885-BEC225923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43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B1E02-5AAE-4F9B-B762-F2C0622277ED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CDB1D-2800-4668-B9EC-1B738952AA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8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48072A-1B32-4ECF-804E-6766819280E1}" type="datetimeFigureOut">
              <a:rPr lang="en-GB"/>
              <a:pPr>
                <a:defRPr/>
              </a:pPr>
              <a:t>28/03/2023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F899B6-1DB4-4398-A198-55C9601F5C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05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mailto:Referrals@acornsproject.org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hyperlink" Target="mailto:admin@cygnussupport.com" TargetMode="External"/><Relationship Id="rId5" Type="http://schemas.openxmlformats.org/officeDocument/2006/relationships/hyperlink" Target="mailto:admin@nda.services" TargetMode="External"/><Relationship Id="rId4" Type="http://schemas.openxmlformats.org/officeDocument/2006/relationships/hyperlink" Target="mailto:DASSN@placesforpeople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21" y="-277091"/>
            <a:ext cx="9866474" cy="13255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800" b="1" dirty="0">
                <a:solidFill>
                  <a:schemeClr val="accent5">
                    <a:lumMod val="75000"/>
                  </a:schemeClr>
                </a:solidFill>
              </a:rPr>
              <a:t> Northumberland Intergrated DA services</a:t>
            </a:r>
          </a:p>
        </p:txBody>
      </p:sp>
      <p:pic>
        <p:nvPicPr>
          <p:cNvPr id="4" name="Picture 3" descr="A picture containing text, businesscard&#10;&#10;Description automatically generated">
            <a:extLst>
              <a:ext uri="{FF2B5EF4-FFF2-40B4-BE49-F238E27FC236}">
                <a16:creationId xmlns:a16="http://schemas.microsoft.com/office/drawing/2014/main" id="{33B56430-1237-1A19-6214-3CC18A4B78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1" r="100" b="7311"/>
          <a:stretch/>
        </p:blipFill>
        <p:spPr>
          <a:xfrm>
            <a:off x="142929" y="955583"/>
            <a:ext cx="6868972" cy="5634460"/>
          </a:xfrm>
          <a:prstGeom prst="rect">
            <a:avLst/>
          </a:prstGeom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BEA3F866-C220-A8D2-04FC-412BD1874386}"/>
              </a:ext>
            </a:extLst>
          </p:cNvPr>
          <p:cNvSpPr txBox="1"/>
          <p:nvPr/>
        </p:nvSpPr>
        <p:spPr>
          <a:xfrm>
            <a:off x="2536701" y="2892301"/>
            <a:ext cx="2092037" cy="132343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400" b="1">
              <a:cs typeface="Calibri"/>
            </a:endParaRPr>
          </a:p>
          <a:p>
            <a:pPr algn="ctr"/>
            <a:r>
              <a:rPr lang="en-GB" sz="2800" b="1"/>
              <a:t>Service Users</a:t>
            </a:r>
            <a:endParaRPr lang="en-US" sz="2800" b="1">
              <a:cs typeface="Calibri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9295E1C5-A742-85AF-E8F5-8309DBB50F34}"/>
              </a:ext>
            </a:extLst>
          </p:cNvPr>
          <p:cNvSpPr txBox="1"/>
          <p:nvPr/>
        </p:nvSpPr>
        <p:spPr>
          <a:xfrm>
            <a:off x="2501612" y="1760063"/>
            <a:ext cx="2424546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u="sng">
                <a:solidFill>
                  <a:schemeClr val="bg1"/>
                </a:solidFill>
                <a:cs typeface="Calibri"/>
              </a:rPr>
              <a:t>Harbour</a:t>
            </a:r>
          </a:p>
          <a:p>
            <a:pPr algn="ctr"/>
            <a:r>
              <a:rPr lang="en-GB" sz="2000" b="1">
                <a:solidFill>
                  <a:schemeClr val="bg1"/>
                </a:solidFill>
                <a:cs typeface="Calibri"/>
              </a:rPr>
              <a:t>DA Support Service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0E6EFB63-46AB-B221-4CAF-5F77BC3F0C76}"/>
              </a:ext>
            </a:extLst>
          </p:cNvPr>
          <p:cNvSpPr txBox="1"/>
          <p:nvPr/>
        </p:nvSpPr>
        <p:spPr>
          <a:xfrm>
            <a:off x="756307" y="2386362"/>
            <a:ext cx="2964873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chemeClr val="bg1"/>
                </a:solidFill>
                <a:cs typeface="Calibri"/>
              </a:rPr>
              <a:t>           </a:t>
            </a:r>
            <a:r>
              <a:rPr lang="en-GB" sz="2400" b="1" u="sng" dirty="0">
                <a:solidFill>
                  <a:schemeClr val="bg1"/>
                </a:solidFill>
                <a:cs typeface="Calibri"/>
              </a:rPr>
              <a:t>NDAS</a:t>
            </a: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Domestic Abuse in </a:t>
            </a:r>
            <a:endParaRPr lang="en-GB" sz="3200" b="1" dirty="0">
              <a:solidFill>
                <a:schemeClr val="bg1"/>
              </a:solidFill>
              <a:cs typeface="Calibri"/>
            </a:endParaRP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Rural areas</a:t>
            </a:r>
            <a:endParaRPr lang="en-GB" sz="3200" b="1" dirty="0">
              <a:solidFill>
                <a:schemeClr val="bg1"/>
              </a:solidFill>
              <a:cs typeface="Calibri"/>
            </a:endParaRPr>
          </a:p>
          <a:p>
            <a:endParaRPr lang="en-GB" sz="2000" b="1">
              <a:solidFill>
                <a:schemeClr val="bg1"/>
              </a:solidFill>
              <a:cs typeface="Calibri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F7E90F77-B679-2774-F46E-9A894EF1FF9C}"/>
              </a:ext>
            </a:extLst>
          </p:cNvPr>
          <p:cNvSpPr txBox="1"/>
          <p:nvPr/>
        </p:nvSpPr>
        <p:spPr>
          <a:xfrm>
            <a:off x="3714954" y="4690547"/>
            <a:ext cx="2092037" cy="10772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b="1" u="sng">
                <a:solidFill>
                  <a:schemeClr val="bg1"/>
                </a:solidFill>
                <a:cs typeface="Calibri"/>
              </a:rPr>
              <a:t>Cygnus</a:t>
            </a:r>
          </a:p>
          <a:p>
            <a:r>
              <a:rPr lang="en-GB" sz="2000" b="1">
                <a:solidFill>
                  <a:schemeClr val="bg1"/>
                </a:solidFill>
                <a:cs typeface="Calibri"/>
              </a:rPr>
              <a:t>Adult Counselling Service</a:t>
            </a: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962B2908-B3B6-F012-67D8-0C8FB6FA457B}"/>
              </a:ext>
            </a:extLst>
          </p:cNvPr>
          <p:cNvSpPr txBox="1"/>
          <p:nvPr/>
        </p:nvSpPr>
        <p:spPr>
          <a:xfrm>
            <a:off x="776022" y="4369131"/>
            <a:ext cx="2930567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chemeClr val="bg1"/>
                </a:solidFill>
                <a:cs typeface="Calibri"/>
              </a:rPr>
              <a:t>       </a:t>
            </a:r>
            <a:r>
              <a:rPr lang="en-GB" sz="2400" b="1" u="sng" dirty="0">
                <a:solidFill>
                  <a:schemeClr val="bg1"/>
                </a:solidFill>
                <a:cs typeface="Calibri"/>
              </a:rPr>
              <a:t>Acorns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Counselling, Therapeutic &amp;   Outreach for Children/YP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DD0F8B4A-4857-7B32-B763-BB644F6B63D7}"/>
              </a:ext>
            </a:extLst>
          </p:cNvPr>
          <p:cNvSpPr txBox="1"/>
          <p:nvPr/>
        </p:nvSpPr>
        <p:spPr>
          <a:xfrm>
            <a:off x="4972998" y="2739117"/>
            <a:ext cx="2618509" cy="138499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b="1" u="sng" dirty="0">
                <a:solidFill>
                  <a:schemeClr val="bg1"/>
                </a:solidFill>
                <a:cs typeface="Calibri"/>
              </a:rPr>
              <a:t>Harbour</a:t>
            </a: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Behaviour </a:t>
            </a: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Change 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  <a:cs typeface="Calibri"/>
              </a:rPr>
              <a:t>Programme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05568B-1589-8EC9-E962-6D7566AB8BE3}"/>
              </a:ext>
            </a:extLst>
          </p:cNvPr>
          <p:cNvSpPr txBox="1"/>
          <p:nvPr/>
        </p:nvSpPr>
        <p:spPr>
          <a:xfrm>
            <a:off x="7121236" y="845127"/>
            <a:ext cx="5043054" cy="75923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b="1" dirty="0">
                <a:solidFill>
                  <a:srgbClr val="7030A0"/>
                </a:solidFill>
                <a:ea typeface="+mn-lt"/>
                <a:cs typeface="+mn-lt"/>
              </a:rPr>
              <a:t>Domestic Abuse Support Service Northumberland </a:t>
            </a:r>
            <a:endParaRPr lang="en-GB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ea typeface="+mn-lt"/>
                <a:cs typeface="+mn-lt"/>
              </a:rPr>
              <a:t>IDVA service, refuge and outreach support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u="sng" dirty="0">
                <a:ea typeface="+mn-lt"/>
                <a:cs typeface="+mn-lt"/>
                <a:hlinkClick r:id="rId4"/>
              </a:rPr>
              <a:t>DASSN@placesforpeople.co.uk</a:t>
            </a:r>
            <a:r>
              <a:rPr lang="en-GB" dirty="0">
                <a:ea typeface="+mn-lt"/>
                <a:cs typeface="+mn-lt"/>
              </a:rPr>
              <a:t>    01670 820199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br>
              <a:rPr lang="en-GB" dirty="0">
                <a:ea typeface="+mn-lt"/>
                <a:cs typeface="+mn-lt"/>
              </a:rPr>
            </a:br>
            <a:r>
              <a:rPr lang="en-GB" b="1" dirty="0">
                <a:solidFill>
                  <a:srgbClr val="7030A0"/>
                </a:solidFill>
                <a:ea typeface="+mn-lt"/>
                <a:cs typeface="+mn-lt"/>
              </a:rPr>
              <a:t>Northumberland Domestic Abuse Service (NDAS) </a:t>
            </a:r>
            <a:endParaRPr lang="en-GB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ea typeface="+mn-lt"/>
                <a:cs typeface="+mn-lt"/>
              </a:rPr>
              <a:t>Outreach support, children’s service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u="sng" dirty="0">
                <a:ea typeface="+mn-lt"/>
                <a:cs typeface="+mn-lt"/>
                <a:hlinkClick r:id="rId5"/>
              </a:rPr>
              <a:t>admin@nda.services</a:t>
            </a:r>
            <a:r>
              <a:rPr lang="en-GB" dirty="0">
                <a:ea typeface="+mn-lt"/>
                <a:cs typeface="+mn-lt"/>
              </a:rPr>
              <a:t>    01434 608030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br>
              <a:rPr lang="en-GB" dirty="0">
                <a:ea typeface="+mn-lt"/>
                <a:cs typeface="+mn-lt"/>
              </a:rPr>
            </a:br>
            <a:r>
              <a:rPr lang="en-GB" b="1" dirty="0">
                <a:solidFill>
                  <a:srgbClr val="7030A0"/>
                </a:solidFill>
                <a:ea typeface="+mn-lt"/>
                <a:cs typeface="+mn-lt"/>
              </a:rPr>
              <a:t>Cygnus Support </a:t>
            </a:r>
            <a:r>
              <a:rPr lang="en-GB" b="1" dirty="0">
                <a:ea typeface="+mn-lt"/>
                <a:cs typeface="+mn-lt"/>
              </a:rPr>
              <a:t> </a:t>
            </a:r>
            <a:endParaRPr lang="en-GB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ea typeface="+mn-lt"/>
                <a:cs typeface="+mn-lt"/>
              </a:rPr>
              <a:t>Health and wellbeing service for women, men and young people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ea typeface="+mn-lt"/>
                <a:cs typeface="+mn-lt"/>
                <a:hlinkClick r:id="rId6"/>
              </a:rPr>
              <a:t>admin@cygnussupport.com</a:t>
            </a:r>
            <a:r>
              <a:rPr lang="en-GB" dirty="0">
                <a:ea typeface="+mn-lt"/>
                <a:cs typeface="+mn-lt"/>
              </a:rPr>
              <a:t>   01670 853977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b="1" dirty="0">
                <a:solidFill>
                  <a:srgbClr val="7030A0"/>
                </a:solidFill>
                <a:ea typeface="+mn-lt"/>
                <a:cs typeface="+mn-lt"/>
              </a:rPr>
              <a:t>Acorns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ea typeface="+mn-lt"/>
                <a:cs typeface="+mn-lt"/>
              </a:rPr>
              <a:t>Counselling, therapeutic outreach for children and young people 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dirty="0">
                <a:solidFill>
                  <a:srgbClr val="7030A0"/>
                </a:solidFill>
                <a:ea typeface="+mn-lt"/>
                <a:cs typeface="+mn-lt"/>
                <a:hlinkClick r:id="rId7"/>
              </a:rPr>
              <a:t>Referrals@acornsproject.org.uk</a:t>
            </a:r>
            <a:r>
              <a:rPr lang="en-GB" b="1" dirty="0">
                <a:solidFill>
                  <a:srgbClr val="7030A0"/>
                </a:solidFill>
                <a:ea typeface="+mn-lt"/>
                <a:cs typeface="+mn-lt"/>
              </a:rPr>
              <a:t>  </a:t>
            </a:r>
            <a:r>
              <a:rPr lang="en-GB" dirty="0">
                <a:ea typeface="+mn-lt"/>
                <a:cs typeface="+mn-lt"/>
              </a:rPr>
              <a:t> 0191 3498366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dirty="0">
              <a:ea typeface="+mn-lt"/>
              <a:cs typeface="+mn-lt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GB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</a:pPr>
            <a:endParaRPr lang="en-GB" dirty="0">
              <a:ea typeface="+mn-lt"/>
              <a:cs typeface="+mn-lt"/>
            </a:endParaRPr>
          </a:p>
          <a:p>
            <a:pPr algn="l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03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 Northumberland Intergrated DA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</cp:revision>
  <dcterms:created xsi:type="dcterms:W3CDTF">2023-03-25T13:56:20Z</dcterms:created>
  <dcterms:modified xsi:type="dcterms:W3CDTF">2023-03-28T11:40:14Z</dcterms:modified>
</cp:coreProperties>
</file>